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4040"/>
    <a:srgbClr val="5E3423"/>
    <a:srgbClr val="DC291E"/>
    <a:srgbClr val="009999"/>
    <a:srgbClr val="FF7900"/>
    <a:srgbClr val="CC006A"/>
    <a:srgbClr val="6D4684"/>
    <a:srgbClr val="808080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599C85-BEC8-481D-80D4-C67A9BAAD565}" v="22" dt="2025-01-20T01:22:09.1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114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04/02/2025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0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80928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730120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Verbatim Sync &amp; Charge USB-C to USB-C Cable with Display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016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 31849</a:t>
            </a: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32374"/>
            <a:ext cx="5684440" cy="400747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altLang="en-US" sz="1100" b="1" dirty="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Description</a:t>
            </a:r>
          </a:p>
          <a:p>
            <a:pPr rtl="0" fontAlgn="base">
              <a:lnSpc>
                <a:spcPct val="10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Power up your devices and productivity with Verbatim’s Sync &amp; Charge 240W USB-C to USB-C USB4 Cable. Designed to meet the demands of high-performance devices, this cable combines industry-leading charging power, lightning-fast data transfer, and superior durability.</a:t>
            </a:r>
          </a:p>
          <a:p>
            <a:pPr rtl="0" fontAlgn="base">
              <a:lnSpc>
                <a:spcPct val="10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Features: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240W Power Delivery (PD 3.1): Charge laptops, gaming systems, and power-hungry devices faster than ever, ensuring maximum efficiency.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40Gbps Data Transfer: Transfer large files, 4K/8K videos, and more in seconds with cutting-edge USB4 technology.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Durable Aramid Fiber Construction: Reinforced for exceptional strength and longevity, standing up to everyday wear and tear. Passed 30,000 Bend Test: Built to withstand rigorous daily use while maintaining peak performance.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Universal Compatibility: Perfect for the latest USB-C devices, including laptops, smartphones, external drives, and high-resolution monitors.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LED Charging Display: Monitor your charging power instantly with the integrated LED display, ensuring optimal performance.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Future-Ready Performance: USB4 ensures you’re equipped for the next generation of connectivity, supporting Thunderbolt 3/4 devices.</a:t>
            </a:r>
          </a:p>
          <a:p>
            <a:pPr rtl="0" fontAlgn="base">
              <a:lnSpc>
                <a:spcPct val="10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Elevate your connectivity game with Verbatim’s Sync &amp; Charge 240W USB-C to USB-C USB4 Cable – the perfect blend of power, speed, and reliability. Whether charging, transferring, or streaming, this cable delivers top-tier performance to keep you ahead of the curve.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B8E01C-53A0-FCE1-B509-D19E0671E6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47562" y="-291421"/>
            <a:ext cx="4879201" cy="48792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518FBC-F4BE-B5AA-6C99-B3D48E9063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601069"/>
            <a:ext cx="3838575" cy="2247406"/>
          </a:xfrm>
          <a:prstGeom prst="rect">
            <a:avLst/>
          </a:prstGeom>
        </p:spPr>
      </p:pic>
      <p:pic>
        <p:nvPicPr>
          <p:cNvPr id="4" name="Picture 3" descr="A red and white sign with a black background&#10;&#10;Description automatically generated">
            <a:extLst>
              <a:ext uri="{FF2B5EF4-FFF2-40B4-BE49-F238E27FC236}">
                <a16:creationId xmlns:a16="http://schemas.microsoft.com/office/drawing/2014/main" id="{5937AE6D-A7AF-F533-282D-4F73A217E9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83833" y="96464"/>
            <a:ext cx="1224000" cy="1224000"/>
          </a:xfrm>
          <a:prstGeom prst="rect">
            <a:avLst/>
          </a:prstGeom>
        </p:spPr>
      </p:pic>
      <p:pic>
        <p:nvPicPr>
          <p:cNvPr id="8" name="Picture 7" descr="A white square with red text and a black background&#10;&#10;Description automatically generated">
            <a:extLst>
              <a:ext uri="{FF2B5EF4-FFF2-40B4-BE49-F238E27FC236}">
                <a16:creationId xmlns:a16="http://schemas.microsoft.com/office/drawing/2014/main" id="{535AE13D-2F00-A779-2F57-452106DA0B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3833" y="1185569"/>
            <a:ext cx="1224000" cy="1224000"/>
          </a:xfrm>
          <a:prstGeom prst="rect">
            <a:avLst/>
          </a:prstGeom>
        </p:spPr>
      </p:pic>
      <p:pic>
        <p:nvPicPr>
          <p:cNvPr id="11" name="Picture 10" descr="A red and white sign with text&#10;&#10;Description automatically generated">
            <a:extLst>
              <a:ext uri="{FF2B5EF4-FFF2-40B4-BE49-F238E27FC236}">
                <a16:creationId xmlns:a16="http://schemas.microsoft.com/office/drawing/2014/main" id="{006CCDCD-B625-65FE-FF4C-C928E9CED5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83833" y="2274674"/>
            <a:ext cx="1224000" cy="1224000"/>
          </a:xfrm>
          <a:prstGeom prst="rect">
            <a:avLst/>
          </a:prstGeom>
        </p:spPr>
      </p:pic>
      <p:pic>
        <p:nvPicPr>
          <p:cNvPr id="13" name="Picture 12" descr="A white square with red and black logo&#10;&#10;Description automatically generated">
            <a:extLst>
              <a:ext uri="{FF2B5EF4-FFF2-40B4-BE49-F238E27FC236}">
                <a16:creationId xmlns:a16="http://schemas.microsoft.com/office/drawing/2014/main" id="{5DD1E692-EF49-5D58-5A02-A692879935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83833" y="3363780"/>
            <a:ext cx="1224000" cy="12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-1"/>
            <a:ext cx="8153400" cy="1080000"/>
          </a:xfr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Verbatim Sync &amp; Charge USB-C to </a:t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>USB-C Cable with Display</a:t>
            </a:r>
            <a:endParaRPr lang="it-IT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11373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31849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70810" y="4327837"/>
            <a:ext cx="3600000" cy="12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Front of pack: English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of pack: English, French, German, Dutch, Italian, Spanish, Portuguese, Polish, Russian, Czech, Hungarian, Serbian, Croatian, Traditional Chinese, Simplified Chinese, Korean, Japanese</a:t>
            </a:r>
          </a:p>
        </p:txBody>
      </p:sp>
      <p:graphicFrame>
        <p:nvGraphicFramePr>
          <p:cNvPr id="17" name="Table 15">
            <a:extLst>
              <a:ext uri="{FF2B5EF4-FFF2-40B4-BE49-F238E27FC236}">
                <a16:creationId xmlns:a16="http://schemas.microsoft.com/office/drawing/2014/main" id="{225DE87A-BFF7-5CBB-14B1-A3E8990D6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176338"/>
              </p:ext>
            </p:extLst>
          </p:nvPr>
        </p:nvGraphicFramePr>
        <p:xfrm>
          <a:off x="5333196" y="5533142"/>
          <a:ext cx="5775992" cy="7470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56879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188011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  <a:gridCol w="2038998">
                  <a:extLst>
                    <a:ext uri="{9D8B030D-6E8A-4147-A177-3AD203B41FA5}">
                      <a16:colId xmlns:a16="http://schemas.microsoft.com/office/drawing/2014/main" val="2548228779"/>
                    </a:ext>
                  </a:extLst>
                </a:gridCol>
              </a:tblGrid>
              <a:tr h="398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HK" sz="1100" b="1" i="0" u="none" strike="noStrike" kern="1200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Charging Power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Data Transfer</a:t>
                      </a:r>
                      <a:endParaRPr lang="it-IT" sz="1100" b="1" i="0" u="none" strike="noStrike" kern="1200" dirty="0">
                        <a:solidFill>
                          <a:srgbClr val="FFFFFF"/>
                        </a:solidFill>
                        <a:effectLst/>
                        <a:highlight>
                          <a:srgbClr val="FF4040"/>
                        </a:highlight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3482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31849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 to 240W PD 3.1</a:t>
                      </a:r>
                      <a:endParaRPr lang="it-IT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40Gbps</a:t>
                      </a:r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725" marR="9725" marT="97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B1546-59B9-2B8B-AC2A-445FC5A915D7}"/>
              </a:ext>
            </a:extLst>
          </p:cNvPr>
          <p:cNvSpPr txBox="1">
            <a:spLocks/>
          </p:cNvSpPr>
          <p:nvPr/>
        </p:nvSpPr>
        <p:spPr bwMode="auto">
          <a:xfrm>
            <a:off x="370811" y="1419114"/>
            <a:ext cx="3600000" cy="20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Specifications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Connectors: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to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Length: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Diameter: 5.1mm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Materials: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Aluminium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nylon, TPE, *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</a:t>
            </a:r>
            <a:r>
              <a:rPr lang="en-US" altLang="en-US" sz="1100" baseline="300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Kevlar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inner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fibres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Data Transfer Speed: Up to 40Gbps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Max Power Output: 240W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Charging Standards: PD 3.1</a:t>
            </a:r>
          </a:p>
          <a:p>
            <a:pPr>
              <a:spcBef>
                <a:spcPct val="20000"/>
              </a:spcBef>
            </a:pP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* </a:t>
            </a:r>
            <a:r>
              <a:rPr lang="en-US" altLang="en-US" sz="8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DuPontTM</a:t>
            </a: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and Kevlar® are trademarks or registered trademarks of affiliates of DuPont de Nemours, Inc.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Pack Contents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Verbatim USB-C to USB-C cable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Quick Start Guide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endParaRPr lang="en-GB" altLang="en-US" sz="11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F07D8E-3728-C431-01EB-FA2EA9429F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3444" y="1449332"/>
            <a:ext cx="5752603" cy="3835400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9782911-9794-201A-4745-FB43050649B4}"/>
              </a:ext>
            </a:extLst>
          </p:cNvPr>
          <p:cNvSpPr txBox="1">
            <a:spLocks/>
          </p:cNvSpPr>
          <p:nvPr/>
        </p:nvSpPr>
        <p:spPr bwMode="auto">
          <a:xfrm>
            <a:off x="370810" y="5554290"/>
            <a:ext cx="3600000" cy="113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Quick Installation 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English, German, French, Traditional Chinese + Technical support text in English, French, German , Dutch, Italian, Spanish, Portuguese, Polish, Russian, Czech, Hungarian, Serbian, Croatian, Traditional Chinese, Simplified Chinese, Korean, Japanese</a:t>
            </a:r>
          </a:p>
        </p:txBody>
      </p:sp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160450" cy="1080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Verbatim Sync &amp; Charge USB-C to </a:t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>USB-C Cable with Display</a:t>
            </a:r>
            <a:endParaRPr lang="en-GB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07368" y="6505099"/>
            <a:ext cx="2844800" cy="196131"/>
          </a:xfrm>
        </p:spPr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195565"/>
              </p:ext>
            </p:extLst>
          </p:nvPr>
        </p:nvGraphicFramePr>
        <p:xfrm>
          <a:off x="407368" y="1381125"/>
          <a:ext cx="11305253" cy="6289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69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582428123"/>
                    </a:ext>
                  </a:extLst>
                </a:gridCol>
                <a:gridCol w="1352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5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37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254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Tariff 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31849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Cable USB-C to USB-C 240W 40 Gbps Display 120 cm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85444290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023942318491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(02)00023942318491(37)10(91)847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(02)00023942318491(37)40(91)847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20023942318495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50023942318496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15">
            <a:extLst>
              <a:ext uri="{FF2B5EF4-FFF2-40B4-BE49-F238E27FC236}">
                <a16:creationId xmlns:a16="http://schemas.microsoft.com/office/drawing/2014/main" id="{30EF97D8-ECF7-BC9D-6D77-F49B8F582A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339365"/>
              </p:ext>
            </p:extLst>
          </p:nvPr>
        </p:nvGraphicFramePr>
        <p:xfrm>
          <a:off x="407368" y="2620252"/>
          <a:ext cx="6212507" cy="29952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612182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260032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</a:tblGrid>
              <a:tr h="259080">
                <a:tc>
                  <a:txBody>
                    <a:bodyPr/>
                    <a:lstStyle/>
                    <a:p>
                      <a:r>
                        <a:rPr lang="it-IT" sz="1100" dirty="0" err="1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</a:t>
                      </a:r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 No.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1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31849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</a:t>
                      </a:r>
                      <a:r>
                        <a:rPr lang="en-HK" sz="11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Length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1200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46.5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Pack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</a:t>
                      </a:r>
                      <a:endParaRPr lang="en-HK" sz="1100" b="0" i="0" u="none" strike="noStrike" kern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</a:t>
                      </a:r>
                      <a:r>
                        <a:rPr lang="pt-BR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141 x 101.5 x 28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78.3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(</a:t>
                      </a:r>
                      <a:r>
                        <a:rPr lang="it-IT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MOQ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223 x 180 x 114 mm</a:t>
                      </a:r>
                      <a:endParaRPr lang="en-HK" sz="1100" b="0" i="0" u="none" strike="noStrike" kern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803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Carton Dimensions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385 x 243 x 258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3572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Layer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9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Layers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41B1819-DE00-7E8F-47B8-9BDCB80787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754" y="2620252"/>
            <a:ext cx="3043911" cy="304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BBFA04E14AE8F4EB30A6CDDADB0FF6B" ma:contentTypeVersion="18" ma:contentTypeDescription="Ein neues Dokument erstellen." ma:contentTypeScope="" ma:versionID="7ba5d69be11595425b9b081804105010">
  <xsd:schema xmlns:xsd="http://www.w3.org/2001/XMLSchema" xmlns:xs="http://www.w3.org/2001/XMLSchema" xmlns:p="http://schemas.microsoft.com/office/2006/metadata/properties" xmlns:ns2="4766b3d5-85a6-46a5-8a87-bc19c994b4f0" xmlns:ns3="affb6c5f-ea75-47e1-bc43-61ce59225a5c" targetNamespace="http://schemas.microsoft.com/office/2006/metadata/properties" ma:root="true" ma:fieldsID="f0e904aba57db0bb2bb274e5f7b1ebb3" ns2:_="" ns3:_="">
    <xsd:import namespace="4766b3d5-85a6-46a5-8a87-bc19c994b4f0"/>
    <xsd:import namespace="affb6c5f-ea75-47e1-bc43-61ce59225a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Status" minOccurs="0"/>
                <xsd:element ref="ns2:MediaLengthInSecond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66b3d5-85a6-46a5-8a87-bc19c994b4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Bildmarkierungen" ma:readOnly="false" ma:fieldId="{5cf76f15-5ced-4ddc-b409-7134ff3c332f}" ma:taxonomyMulti="true" ma:sspId="340539a3-877e-45bd-8f5f-2e0d77ada7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Status" ma:index="18" nillable="true" ma:displayName="Status" ma:default="Under Review" ma:description="Status of the files &#10;" ma:format="Dropdown" ma:internalName="Status">
      <xsd:simpleType>
        <xsd:restriction base="dms:Choice">
          <xsd:enumeration value="Under Review"/>
          <xsd:enumeration value="To be updated"/>
          <xsd:enumeration value="Approved"/>
          <xsd:enumeration value="Outdated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0" nillable="true" ma:displayName="Status Unterschrift" ma:internalName="Status_x0020_Unterschrift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b6c5f-ea75-47e1-bc43-61ce59225a5c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cefc3f29-ae61-4ac7-9a9c-d9901be6a63e}" ma:internalName="TaxCatchAll" ma:showField="CatchAllData" ma:web="affb6c5f-ea75-47e1-bc43-61ce59225a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TaxCatchAll xmlns="affb6c5f-ea75-47e1-bc43-61ce59225a5c" xsi:nil="true"/>
    <lcf76f155ced4ddcb4097134ff3c332f xmlns="4766b3d5-85a6-46a5-8a87-bc19c994b4f0">
      <Terms xmlns="http://schemas.microsoft.com/office/infopath/2007/PartnerControls"/>
    </lcf76f155ced4ddcb4097134ff3c332f>
    <_Flow_SignoffStatus xmlns="4766b3d5-85a6-46a5-8a87-bc19c994b4f0" xsi:nil="true"/>
    <Status xmlns="4766b3d5-85a6-46a5-8a87-bc19c994b4f0">Under Review</Statu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A7C0FD-6843-4CC1-9FBA-C335BADAC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66b3d5-85a6-46a5-8a87-bc19c994b4f0"/>
    <ds:schemaRef ds:uri="affb6c5f-ea75-47e1-bc43-61ce59225a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A02C61-16F7-4538-A72F-2A73207CA173}">
  <ds:schemaRefs>
    <ds:schemaRef ds:uri="3ccd8521-3fa2-4cee-8746-94dbbacfed25"/>
    <ds:schemaRef ds:uri="b2fefe63-ba74-4496-8651-7090e33087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affb6c5f-ea75-47e1-bc43-61ce59225a5c"/>
    <ds:schemaRef ds:uri="4766b3d5-85a6-46a5-8a87-bc19c994b4f0"/>
  </ds:schemaRefs>
</ds:datastoreItem>
</file>

<file path=customXml/itemProps3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591</Words>
  <Application>Microsoft Office PowerPoint</Application>
  <PresentationFormat>Breitbild</PresentationFormat>
  <Paragraphs>84</Paragraphs>
  <Slides>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</vt:i4>
      </vt:variant>
    </vt:vector>
  </HeadingPairs>
  <TitlesOfParts>
    <vt:vector size="10" baseType="lpstr"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Verbatim Sync &amp; Charge USB-C to USB-C Cable with Display</vt:lpstr>
      <vt:lpstr>Verbatim Sync &amp; Charge USB-C to  USB-C Cable with Display</vt:lpstr>
      <vt:lpstr>Verbatim Sync &amp; Charge USB-C to  USB-C Cable with Display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Guerra, Liliane</cp:lastModifiedBy>
  <cp:revision>17</cp:revision>
  <cp:lastPrinted>2024-01-26T16:40:29Z</cp:lastPrinted>
  <dcterms:created xsi:type="dcterms:W3CDTF">2014-11-18T09:05:41Z</dcterms:created>
  <dcterms:modified xsi:type="dcterms:W3CDTF">2025-02-04T13:30:50Z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0x0101007BBFA04E14AE8F4EB30A6CDDADB0FF6B</vt:lpwstr>
  </property>
  <property fmtid="{D5CDD505-2E9C-101B-9397-08002B2CF9AE}" pid="3" name="MediaServiceImageTags">
    <vt:lpwstr/>
  </property>
</Properties>
</file>