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219" r:id="rId4"/>
    <p:sldMasterId id="2147484231" r:id="rId5"/>
  </p:sldMasterIdLst>
  <p:notesMasterIdLst>
    <p:notesMasterId r:id="rId9"/>
  </p:notesMasterIdLst>
  <p:handoutMasterIdLst>
    <p:handoutMasterId r:id="rId10"/>
  </p:handoutMasterIdLst>
  <p:sldIdLst>
    <p:sldId id="834" r:id="rId6"/>
    <p:sldId id="835" r:id="rId7"/>
    <p:sldId id="827" r:id="rId8"/>
  </p:sldIdLst>
  <p:sldSz cx="12192000" cy="6858000"/>
  <p:notesSz cx="6797675" cy="9926638"/>
  <p:defaultTextStyle>
    <a:defPPr>
      <a:defRPr lang="de-DE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ＭＳ Ｐゴシック" pitchFamily="34" charset="-128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705" userDrawn="1">
          <p15:clr>
            <a:srgbClr val="A4A3A4"/>
          </p15:clr>
        </p15:guide>
        <p15:guide id="2" orient="horz" pos="3523" userDrawn="1">
          <p15:clr>
            <a:srgbClr val="A4A3A4"/>
          </p15:clr>
        </p15:guide>
        <p15:guide id="3" orient="horz" pos="3068" userDrawn="1">
          <p15:clr>
            <a:srgbClr val="A4A3A4"/>
          </p15:clr>
        </p15:guide>
        <p15:guide id="4" orient="horz" pos="2435" userDrawn="1">
          <p15:clr>
            <a:srgbClr val="A4A3A4"/>
          </p15:clr>
        </p15:guide>
        <p15:guide id="5" pos="2569" userDrawn="1">
          <p15:clr>
            <a:srgbClr val="A4A3A4"/>
          </p15:clr>
        </p15:guide>
        <p15:guide id="6" pos="2145" userDrawn="1">
          <p15:clr>
            <a:srgbClr val="A4A3A4"/>
          </p15:clr>
        </p15:guide>
        <p15:guide id="7" pos="105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prnPr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4040"/>
    <a:srgbClr val="5E3423"/>
    <a:srgbClr val="DC291E"/>
    <a:srgbClr val="009999"/>
    <a:srgbClr val="FF7900"/>
    <a:srgbClr val="CC006A"/>
    <a:srgbClr val="6D4684"/>
    <a:srgbClr val="808080"/>
    <a:srgbClr val="00408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968C8006-50DF-435F-A50E-899603DC78FC}" v="27" dt="2025-01-21T01:33:23.364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106" d="100"/>
          <a:sy n="106" d="100"/>
        </p:scale>
        <p:origin x="756" y="96"/>
      </p:cViewPr>
      <p:guideLst>
        <p:guide orient="horz" pos="2705"/>
        <p:guide orient="horz" pos="3523"/>
        <p:guide orient="horz" pos="3068"/>
        <p:guide orient="horz" pos="2435"/>
        <p:guide pos="2569"/>
        <p:guide pos="2145"/>
        <p:guide pos="1057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>
        <p:scale>
          <a:sx n="1" d="2"/>
          <a:sy n="1" d="2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2.xml"/><Relationship Id="rId12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microsoft.com/office/2015/10/relationships/revisionInfo" Target="revisionInfo.xml"/><Relationship Id="rId10" Type="http://schemas.openxmlformats.org/officeDocument/2006/relationships/handoutMaster" Target="handoutMasters/handoutMaster1.xml"/><Relationship Id="rId4" Type="http://schemas.openxmlformats.org/officeDocument/2006/relationships/slideMaster" Target="slideMasters/slideMaster1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47BCFBF4-4264-452E-9333-28523CDB1BBE}" type="datetime1">
              <a:rPr lang="en-US"/>
              <a:pPr>
                <a:defRPr/>
              </a:pPr>
              <a:t>2/4/2025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  <a:ea typeface="ＭＳ Ｐゴシック" charset="0"/>
                <a:cs typeface="ＭＳ Ｐゴシック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Arial" charset="0"/>
                <a:ea typeface="ＭＳ Ｐゴシック" pitchFamily="-102" charset="-128"/>
              </a:defRPr>
            </a:lvl1pPr>
          </a:lstStyle>
          <a:p>
            <a:pPr>
              <a:defRPr/>
            </a:pPr>
            <a:fld id="{135951B2-002E-42DC-A101-344BED09E943}" type="slidenum">
              <a:rPr lang="en-US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459641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Kopfzeilenplatzhalt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umsplatzhalt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D59BB3D3-2D96-4084-87B2-1ED3C908DFF1}" type="datetime1">
              <a:rPr lang="en-GB"/>
              <a:pPr>
                <a:defRPr/>
              </a:pPr>
              <a:t>04/02/2025</a:t>
            </a:fld>
            <a:endParaRPr lang="en-GB"/>
          </a:p>
        </p:txBody>
      </p:sp>
      <p:sp>
        <p:nvSpPr>
          <p:cNvPr id="4" name="Folienbildplatzhalter 3"/>
          <p:cNvSpPr>
            <a:spLocks noGrp="1" noRot="1" noChangeAspect="1"/>
          </p:cNvSpPr>
          <p:nvPr>
            <p:ph type="sldImg" idx="2"/>
          </p:nvPr>
        </p:nvSpPr>
        <p:spPr>
          <a:xfrm>
            <a:off x="90488" y="744538"/>
            <a:ext cx="66167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izenplatzhalter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de-DE" noProof="0"/>
              <a:t>Textmasterformate durch Klicken bearbeiten</a:t>
            </a:r>
          </a:p>
          <a:p>
            <a:pPr lvl="1"/>
            <a:r>
              <a:rPr lang="de-DE" noProof="0"/>
              <a:t>Zweite Ebene</a:t>
            </a:r>
          </a:p>
          <a:p>
            <a:pPr lvl="2"/>
            <a:r>
              <a:rPr lang="de-DE" noProof="0"/>
              <a:t>Dritte Ebene</a:t>
            </a:r>
          </a:p>
          <a:p>
            <a:pPr lvl="3"/>
            <a:r>
              <a:rPr lang="de-DE" noProof="0"/>
              <a:t>Vierte Ebene</a:t>
            </a:r>
          </a:p>
          <a:p>
            <a:pPr lvl="4"/>
            <a:r>
              <a:rPr lang="de-DE" noProof="0"/>
              <a:t>Fünfte Ebene</a:t>
            </a:r>
            <a:endParaRPr lang="en-GB" noProof="0"/>
          </a:p>
        </p:txBody>
      </p:sp>
      <p:sp>
        <p:nvSpPr>
          <p:cNvPr id="6" name="Fußzeilenplatzhalter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Foliennummernplatzhalter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itchFamily="-102" charset="0"/>
                <a:ea typeface="ＭＳ Ｐゴシック" pitchFamily="-102" charset="-128"/>
                <a:cs typeface="Arial" charset="0"/>
              </a:defRPr>
            </a:lvl1pPr>
          </a:lstStyle>
          <a:p>
            <a:pPr>
              <a:defRPr/>
            </a:pPr>
            <a:fld id="{2EF658D3-7729-4D0B-8AD3-1756A785B1C8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21096321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705857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5027014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HK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2EF658D3-7729-4D0B-8AD3-1756A785B1C8}" type="slidenum">
              <a:rPr lang="en-GB" smtClean="0"/>
              <a:pPr>
                <a:defRPr/>
              </a:pPr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89693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vider P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8C161502-79BD-C9F7-E381-F1FFB02DB418}"/>
              </a:ext>
            </a:extLst>
          </p:cNvPr>
          <p:cNvSpPr/>
          <p:nvPr userDrawn="1"/>
        </p:nvSpPr>
        <p:spPr>
          <a:xfrm>
            <a:off x="6096000" y="1041"/>
            <a:ext cx="6096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925A1B8-3C58-D943-0F35-62A84D8F70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7B1728F-50B3-7BEB-5B30-9985DCC6F1C9}"/>
              </a:ext>
            </a:extLst>
          </p:cNvPr>
          <p:cNvSpPr/>
          <p:nvPr userDrawn="1"/>
        </p:nvSpPr>
        <p:spPr>
          <a:xfrm>
            <a:off x="0" y="0"/>
            <a:ext cx="6096000" cy="6858000"/>
          </a:xfrm>
          <a:prstGeom prst="rect">
            <a:avLst/>
          </a:prstGeom>
          <a:solidFill>
            <a:srgbClr val="FF403F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U">
              <a:latin typeface="Arial" panose="020B0604020202020204" pitchFamily="34" charset="0"/>
            </a:endParaRPr>
          </a:p>
        </p:txBody>
      </p:sp>
      <p:grpSp>
        <p:nvGrpSpPr>
          <p:cNvPr id="7" name="Group 6">
            <a:extLst>
              <a:ext uri="{FF2B5EF4-FFF2-40B4-BE49-F238E27FC236}">
                <a16:creationId xmlns:a16="http://schemas.microsoft.com/office/drawing/2014/main" id="{A7A313F5-9151-D5A4-E922-EC31747DF3B8}"/>
              </a:ext>
            </a:extLst>
          </p:cNvPr>
          <p:cNvGrpSpPr/>
          <p:nvPr userDrawn="1"/>
        </p:nvGrpSpPr>
        <p:grpSpPr>
          <a:xfrm>
            <a:off x="6761018" y="2513130"/>
            <a:ext cx="4890981" cy="1831741"/>
            <a:chOff x="6761018" y="1927173"/>
            <a:chExt cx="4890981" cy="1831741"/>
          </a:xfrm>
        </p:grpSpPr>
        <p:pic>
          <p:nvPicPr>
            <p:cNvPr id="8" name="Picture 7" descr="A black text with a white background&#10;&#10;Description automatically generated">
              <a:extLst>
                <a:ext uri="{FF2B5EF4-FFF2-40B4-BE49-F238E27FC236}">
                  <a16:creationId xmlns:a16="http://schemas.microsoft.com/office/drawing/2014/main" id="{BCBB9446-9FFC-1317-AFB5-2D1154E6BB7A}"/>
                </a:ext>
              </a:extLst>
            </p:cNvPr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tretch>
              <a:fillRect/>
            </a:stretch>
          </p:blipFill>
          <p:spPr>
            <a:xfrm>
              <a:off x="6877950" y="1927173"/>
              <a:ext cx="4508269" cy="777979"/>
            </a:xfrm>
            <a:prstGeom prst="rect">
              <a:avLst/>
            </a:prstGeom>
          </p:spPr>
        </p:pic>
        <p:sp>
          <p:nvSpPr>
            <p:cNvPr id="9" name="TextBox 8">
              <a:extLst>
                <a:ext uri="{FF2B5EF4-FFF2-40B4-BE49-F238E27FC236}">
                  <a16:creationId xmlns:a16="http://schemas.microsoft.com/office/drawing/2014/main" id="{4E0F6284-86CA-9446-7F9B-E44E3A6D0BC7}"/>
                </a:ext>
              </a:extLst>
            </p:cNvPr>
            <p:cNvSpPr txBox="1"/>
            <p:nvPr/>
          </p:nvSpPr>
          <p:spPr>
            <a:xfrm>
              <a:off x="6761018" y="3174139"/>
              <a:ext cx="4890981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it-IT" sz="3200" b="1">
                  <a:latin typeface="Red Hat Display" panose="02010303040201060303" pitchFamily="2" charset="0"/>
                  <a:ea typeface="Red Hat Display" panose="02010303040201060303" pitchFamily="2" charset="0"/>
                  <a:cs typeface="Red Hat Display" panose="02010303040201060303" pitchFamily="2" charset="0"/>
                </a:rPr>
                <a:t>Anywhere. Everywhere.</a:t>
              </a:r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DA87A40B-25FA-4BAB-2236-9A35A7B5D0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2766219"/>
            <a:ext cx="4321696" cy="1325563"/>
          </a:xfrm>
          <a:prstGeom prst="rect">
            <a:avLst/>
          </a:prstGeom>
        </p:spPr>
        <p:txBody>
          <a:bodyPr/>
          <a:lstStyle>
            <a:lvl1pPr>
              <a:defRPr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445045"/>
      </p:ext>
    </p:extLst>
  </p:cSld>
  <p:clrMapOvr>
    <a:masterClrMapping/>
  </p:clrMapOvr>
  <p:transition>
    <p:zo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One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5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59400" y="1340768"/>
            <a:ext cx="11473200" cy="4786984"/>
          </a:xfrm>
          <a:prstGeom prst="rect">
            <a:avLst/>
          </a:prstGeom>
        </p:spPr>
        <p:txBody>
          <a:bodyPr/>
          <a:lstStyle>
            <a:lvl1pPr marL="342900" indent="-342900">
              <a:buFont typeface="Arial"/>
              <a:buChar char="•"/>
              <a:defRPr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2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2pPr>
            <a:lvl3pPr>
              <a:defRPr sz="20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3pPr>
            <a:lvl4pPr>
              <a:defRPr sz="18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4pPr>
            <a:lvl5pPr>
              <a:defRPr sz="160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  <a:p>
            <a:pPr lvl="0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27402516"/>
      </p:ext>
    </p:extLst>
  </p:cSld>
  <p:clrMapOvr>
    <a:masterClrMapping/>
  </p:clrMapOvr>
  <p:transition>
    <p:zo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One Column Content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xfrm>
            <a:off x="407368" y="6513414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3BE21A6-BA90-B712-9874-D7E37E616F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07368" y="1412776"/>
            <a:ext cx="11425232" cy="4764187"/>
          </a:xfrm>
          <a:prstGeom prst="rect">
            <a:avLst/>
          </a:prstGeo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  <a:lvl2pPr>
              <a:defRPr>
                <a:latin typeface="Arial" panose="020B0604020202020204" pitchFamily="34" charset="0"/>
                <a:cs typeface="Arial" panose="020B0604020202020204" pitchFamily="34" charset="0"/>
              </a:defRPr>
            </a:lvl2pPr>
            <a:lvl3pPr>
              <a:defRPr>
                <a:latin typeface="Arial" panose="020B0604020202020204" pitchFamily="34" charset="0"/>
                <a:cs typeface="Arial" panose="020B0604020202020204" pitchFamily="34" charset="0"/>
              </a:defRPr>
            </a:lvl3pPr>
            <a:lvl4pPr>
              <a:defRPr>
                <a:latin typeface="Arial" panose="020B0604020202020204" pitchFamily="34" charset="0"/>
                <a:cs typeface="Arial" panose="020B0604020202020204" pitchFamily="34" charset="0"/>
              </a:defRPr>
            </a:lvl4pPr>
            <a:lvl5pPr>
              <a:defRPr>
                <a:latin typeface="Arial" panose="020B0604020202020204" pitchFamily="34" charset="0"/>
                <a:cs typeface="Arial" panose="020B0604020202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AU"/>
          </a:p>
        </p:txBody>
      </p:sp>
    </p:spTree>
    <p:extLst>
      <p:ext uri="{BB962C8B-B14F-4D97-AF65-F5344CB8AC3E}">
        <p14:creationId xmlns:p14="http://schemas.microsoft.com/office/powerpoint/2010/main" val="4108558043"/>
      </p:ext>
    </p:extLst>
  </p:cSld>
  <p:clrMapOvr>
    <a:masterClrMapping/>
  </p:clrMapOvr>
  <p:transition>
    <p:zo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2_Two Column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ext Placeholder 19"/>
          <p:cNvSpPr>
            <a:spLocks noGrp="1"/>
          </p:cNvSpPr>
          <p:nvPr>
            <p:ph type="body" sz="quarter" idx="14"/>
          </p:nvPr>
        </p:nvSpPr>
        <p:spPr>
          <a:xfrm>
            <a:off x="360000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8" name="Text Placeholder 19"/>
          <p:cNvSpPr>
            <a:spLocks noGrp="1"/>
          </p:cNvSpPr>
          <p:nvPr>
            <p:ph type="body" sz="quarter" idx="15"/>
          </p:nvPr>
        </p:nvSpPr>
        <p:spPr>
          <a:xfrm>
            <a:off x="6260883" y="1340768"/>
            <a:ext cx="5321517" cy="4786984"/>
          </a:xfrm>
          <a:prstGeom prst="rect">
            <a:avLst/>
          </a:prstGeom>
        </p:spPr>
        <p:txBody>
          <a:bodyPr/>
          <a:lstStyle>
            <a:lvl1pPr marL="342900" marR="0" indent="-3429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4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1pPr>
            <a:lvl2pPr marL="742950" marR="0" indent="-28575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22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2pPr>
            <a:lvl3pPr marL="11430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•"/>
              <a:tabLst/>
              <a:defRPr sz="20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3pPr>
            <a:lvl4pPr marL="16002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–"/>
              <a:tabLst/>
              <a:defRPr sz="18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4pPr>
            <a:lvl5pPr marL="2057400" marR="0" indent="-228600" algn="l" defTabSz="4572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/>
              <a:buChar char="»"/>
              <a:tabLst/>
              <a:defRPr sz="1600">
                <a:solidFill>
                  <a:schemeClr val="tx1"/>
                </a:solidFill>
                <a:latin typeface="Arial" pitchFamily="34" charset="0"/>
                <a:cs typeface="Arial" pitchFamily="34" charset="0"/>
              </a:defRPr>
            </a:lvl5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10" name="Slide Number Placeholder 5"/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92A0F71-A537-C19A-C4CB-A5D558D3EF4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27988924"/>
      </p:ext>
    </p:extLst>
  </p:cSld>
  <p:clrMapOvr>
    <a:masterClrMapping/>
  </p:clrMapOvr>
  <p:transition>
    <p:zo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>
            <a:extLst>
              <a:ext uri="{FF2B5EF4-FFF2-40B4-BE49-F238E27FC236}">
                <a16:creationId xmlns:a16="http://schemas.microsoft.com/office/drawing/2014/main" id="{2E26738B-B97C-12D0-0F4B-ED0335BB20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772600" cy="1080000"/>
          </a:xfrm>
          <a:prstGeom prst="rect">
            <a:avLst/>
          </a:prstGeom>
        </p:spPr>
        <p:txBody>
          <a:bodyPr anchor="ctr"/>
          <a:lstStyle>
            <a:lvl1pPr>
              <a:lnSpc>
                <a:spcPct val="100000"/>
              </a:lnSpc>
              <a:defRPr sz="3600" b="1" baseline="0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7" name="Slide Number Placeholder 5">
            <a:extLst>
              <a:ext uri="{FF2B5EF4-FFF2-40B4-BE49-F238E27FC236}">
                <a16:creationId xmlns:a16="http://schemas.microsoft.com/office/drawing/2014/main" id="{39E879E6-69CA-16C2-174A-6054B3D38EE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360000" y="6511869"/>
            <a:ext cx="2844800" cy="196131"/>
          </a:xfrm>
        </p:spPr>
        <p:txBody>
          <a:bodyPr/>
          <a:lstStyle>
            <a:lvl1pPr>
              <a:defRPr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93086550"/>
      </p:ext>
    </p:extLst>
  </p:cSld>
  <p:clrMapOvr>
    <a:masterClrMapping/>
  </p:clrMapOvr>
  <p:transition>
    <p:zo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Thank yo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>
            <a:extLst>
              <a:ext uri="{FF2B5EF4-FFF2-40B4-BE49-F238E27FC236}">
                <a16:creationId xmlns:a16="http://schemas.microsoft.com/office/drawing/2014/main" id="{8E6990A5-588B-F4A1-4065-57231F06D44B}"/>
              </a:ext>
            </a:extLst>
          </p:cNvPr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4040"/>
          </a:solidFill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pic>
        <p:nvPicPr>
          <p:cNvPr id="4" name="Picture 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87023DB5-799B-7220-6D78-D43FD8DAC42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667000" y="0"/>
            <a:ext cx="6858000" cy="6858000"/>
          </a:xfrm>
          <a:prstGeom prst="rect">
            <a:avLst/>
          </a:prstGeom>
        </p:spPr>
      </p:pic>
      <p:sp>
        <p:nvSpPr>
          <p:cNvPr id="15" name="TextBox 14">
            <a:extLst>
              <a:ext uri="{FF2B5EF4-FFF2-40B4-BE49-F238E27FC236}">
                <a16:creationId xmlns:a16="http://schemas.microsoft.com/office/drawing/2014/main" id="{A5956863-D5A7-D766-DB5D-CC2E30088EA3}"/>
              </a:ext>
            </a:extLst>
          </p:cNvPr>
          <p:cNvSpPr txBox="1"/>
          <p:nvPr userDrawn="1"/>
        </p:nvSpPr>
        <p:spPr>
          <a:xfrm>
            <a:off x="7896200" y="2967916"/>
            <a:ext cx="42958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it-IT" sz="3800" b="1">
                <a:solidFill>
                  <a:schemeClr val="bg1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rPr>
              <a:t>Thank you.</a:t>
            </a:r>
          </a:p>
        </p:txBody>
      </p:sp>
    </p:spTree>
    <p:extLst>
      <p:ext uri="{BB962C8B-B14F-4D97-AF65-F5344CB8AC3E}">
        <p14:creationId xmlns:p14="http://schemas.microsoft.com/office/powerpoint/2010/main" val="3276067532"/>
      </p:ext>
    </p:extLst>
  </p:cSld>
  <p:clrMapOvr>
    <a:masterClrMapping/>
  </p:clrMapOvr>
  <p:transition>
    <p:zo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>
            <a:extLst>
              <a:ext uri="{FF2B5EF4-FFF2-40B4-BE49-F238E27FC236}">
                <a16:creationId xmlns:a16="http://schemas.microsoft.com/office/drawing/2014/main" id="{11108753-E6C5-87D0-FE7A-80555FA22A1B}"/>
              </a:ext>
            </a:extLst>
          </p:cNvPr>
          <p:cNvSpPr/>
          <p:nvPr userDrawn="1"/>
        </p:nvSpPr>
        <p:spPr>
          <a:xfrm>
            <a:off x="6084000" y="0"/>
            <a:ext cx="6120000" cy="460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7196E22-AB63-5B22-0119-05400124ADDC}"/>
              </a:ext>
            </a:extLst>
          </p:cNvPr>
          <p:cNvSpPr/>
          <p:nvPr userDrawn="1"/>
        </p:nvSpPr>
        <p:spPr>
          <a:xfrm flipV="1">
            <a:off x="6083999" y="4591975"/>
            <a:ext cx="3852000" cy="2268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9DD050-F40F-791C-3DB9-5703616867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7711" y="898800"/>
            <a:ext cx="5760640" cy="1080000"/>
          </a:xfrm>
        </p:spPr>
        <p:txBody>
          <a:bodyPr>
            <a:normAutofit/>
          </a:bodyPr>
          <a:lstStyle>
            <a:lvl1pPr>
              <a:defRPr sz="2800" b="1">
                <a:solidFill>
                  <a:schemeClr val="tx1"/>
                </a:solidFill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1EDDA72-6649-BB65-0928-F30277890CF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80928"/>
            <a:ext cx="5684440" cy="3960440"/>
          </a:xfrm>
        </p:spPr>
        <p:txBody>
          <a:bodyPr/>
          <a:lstStyle>
            <a:lvl1pPr marL="0" indent="0">
              <a:buFontTx/>
              <a:buNone/>
              <a:defRPr sz="2000" b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defRPr>
            </a:lvl1pPr>
            <a:lvl2pPr>
              <a:defRPr sz="2000"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2pPr>
            <a:lvl3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3pPr>
            <a:lvl4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4pPr>
            <a:lvl5pPr>
              <a:defRPr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0"/>
            <a:endParaRPr lang="en-US"/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4" name="Picture 13" descr="A white v on a red background&#10;&#10;Description automatically generated">
            <a:extLst>
              <a:ext uri="{FF2B5EF4-FFF2-40B4-BE49-F238E27FC236}">
                <a16:creationId xmlns:a16="http://schemas.microsoft.com/office/drawing/2014/main" id="{CE0F0A2F-5F90-84C0-0977-8886EC3B5B0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927625" y="4591975"/>
            <a:ext cx="2268000" cy="2268000"/>
          </a:xfrm>
          <a:prstGeom prst="rect">
            <a:avLst/>
          </a:prstGeom>
        </p:spPr>
      </p:pic>
      <p:sp>
        <p:nvSpPr>
          <p:cNvPr id="5" name="Title 1">
            <a:extLst>
              <a:ext uri="{FF2B5EF4-FFF2-40B4-BE49-F238E27FC236}">
                <a16:creationId xmlns:a16="http://schemas.microsoft.com/office/drawing/2014/main" id="{FABD5B58-EA84-B2A2-DC31-6150ACD820F4}"/>
              </a:ext>
            </a:extLst>
          </p:cNvPr>
          <p:cNvSpPr txBox="1">
            <a:spLocks/>
          </p:cNvSpPr>
          <p:nvPr userDrawn="1"/>
        </p:nvSpPr>
        <p:spPr>
          <a:xfrm>
            <a:off x="0" y="1978800"/>
            <a:ext cx="6056791" cy="730120"/>
          </a:xfrm>
          <a:prstGeom prst="rect">
            <a:avLst/>
          </a:prstGeom>
          <a:solidFill>
            <a:srgbClr val="FF4040"/>
          </a:solidFill>
        </p:spPr>
        <p:txBody>
          <a:bodyPr vert="horz" lIns="91440" tIns="45720" rIns="91440" bIns="45720" rtlCol="0" anchor="t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2800" b="1" kern="1200">
                <a:solidFill>
                  <a:srgbClr val="FF0000"/>
                </a:solidFill>
                <a:latin typeface="Red Hat Display" panose="02010303040201060303" pitchFamily="2" charset="0"/>
                <a:ea typeface="Red Hat Display" panose="02010303040201060303" pitchFamily="2" charset="0"/>
                <a:cs typeface="Red Hat Display" panose="02010303040201060303" pitchFamily="2" charset="0"/>
              </a:defRPr>
            </a:lvl1pPr>
          </a:lstStyle>
          <a:p>
            <a:pPr marL="360000" fontAlgn="auto">
              <a:spcAft>
                <a:spcPts val="0"/>
              </a:spcAft>
            </a:pPr>
            <a:endParaRPr lang="it-IT" sz="2400" b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621544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4F2D8FF-83DC-2BAF-093C-9D0866EDAE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855640" y="116632"/>
            <a:ext cx="8640960" cy="709960"/>
          </a:xfrm>
        </p:spPr>
        <p:txBody>
          <a:bodyPr/>
          <a:lstStyle>
            <a:lvl1pPr>
              <a:defRPr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US"/>
              <a:t>Click to edit Master title style</a:t>
            </a:r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8407430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9" Type="http://schemas.openxmlformats.org/officeDocument/2006/relationships/image" Target="../media/image2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E76D2317-9F66-8B1A-BEB2-583887A71873}"/>
              </a:ext>
            </a:extLst>
          </p:cNvPr>
          <p:cNvSpPr/>
          <p:nvPr userDrawn="1"/>
        </p:nvSpPr>
        <p:spPr>
          <a:xfrm>
            <a:off x="0" y="927837"/>
            <a:ext cx="12192000" cy="72000"/>
          </a:xfrm>
          <a:prstGeom prst="rect">
            <a:avLst/>
          </a:prstGeom>
          <a:solidFill>
            <a:srgbClr val="FF4040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60000" y="6427280"/>
            <a:ext cx="2844800" cy="196131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l">
              <a:defRPr sz="700">
                <a:solidFill>
                  <a:srgbClr val="808080"/>
                </a:solidFill>
                <a:latin typeface="Noto Sans" panose="020B0502040504020204" pitchFamily="34" charset="0"/>
                <a:ea typeface="Noto Sans" panose="020B0502040504020204" pitchFamily="34" charset="0"/>
                <a:cs typeface="Noto Sans" panose="020B0502040504020204" pitchFamily="34" charset="0"/>
              </a:defRPr>
            </a:lvl1pPr>
          </a:lstStyle>
          <a:p>
            <a:pPr>
              <a:defRPr/>
            </a:pPr>
            <a:fld id="{0D6E07CF-877B-4631-9465-70CA5DD919C4}" type="slidenum">
              <a:rPr lang="en-US" smtClean="0"/>
              <a:pPr>
                <a:defRPr/>
              </a:pPr>
              <a:t>‹Nr.›</a:t>
            </a:fld>
            <a:endParaRPr lang="en-US"/>
          </a:p>
        </p:txBody>
      </p:sp>
      <p:sp>
        <p:nvSpPr>
          <p:cNvPr id="12" name="Footer Placeholder 4"/>
          <p:cNvSpPr txBox="1">
            <a:spLocks/>
          </p:cNvSpPr>
          <p:nvPr userDrawn="1"/>
        </p:nvSpPr>
        <p:spPr>
          <a:xfrm>
            <a:off x="0" y="4872601"/>
            <a:ext cx="3237531" cy="2709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 sz="600">
                <a:solidFill>
                  <a:schemeClr val="tx1">
                    <a:lumMod val="50000"/>
                    <a:lumOff val="50000"/>
                  </a:schemeClr>
                </a:solidFill>
                <a:latin typeface="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600" b="0" i="0" u="none" strike="noStrike" kern="1200" cap="none" spc="0" normalizeH="0" baseline="0" noProof="0">
              <a:ln>
                <a:noFill/>
              </a:ln>
              <a:solidFill>
                <a:schemeClr val="tx1">
                  <a:lumMod val="50000"/>
                  <a:lumOff val="50000"/>
                </a:schemeClr>
              </a:solidFill>
              <a:effectLst/>
              <a:uLnTx/>
              <a:uFillTx/>
              <a:latin typeface=""/>
              <a:ea typeface="+mn-ea"/>
              <a:cs typeface="+mn-cs"/>
            </a:endParaRPr>
          </a:p>
        </p:txBody>
      </p:sp>
      <p:pic>
        <p:nvPicPr>
          <p:cNvPr id="7" name="Picture 6" descr="A white v on a red background&#10;&#10;Description automatically generated">
            <a:extLst>
              <a:ext uri="{FF2B5EF4-FFF2-40B4-BE49-F238E27FC236}">
                <a16:creationId xmlns:a16="http://schemas.microsoft.com/office/drawing/2014/main" id="{384EE27D-1AE3-46C7-0EE2-D84F55BCD632}"/>
              </a:ext>
            </a:extLst>
          </p:cNvPr>
          <p:cNvPicPr>
            <a:picLocks noChangeAspect="1"/>
          </p:cNvPicPr>
          <p:nvPr userDrawn="1"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192163" y="0"/>
            <a:ext cx="999837" cy="999837"/>
          </a:xfrm>
          <a:prstGeom prst="rect">
            <a:avLst/>
          </a:prstGeom>
        </p:spPr>
      </p:pic>
      <p:pic>
        <p:nvPicPr>
          <p:cNvPr id="9" name="Picture 8" descr="A black text with a arrow&#10;&#10;Description automatically generated">
            <a:extLst>
              <a:ext uri="{FF2B5EF4-FFF2-40B4-BE49-F238E27FC236}">
                <a16:creationId xmlns:a16="http://schemas.microsoft.com/office/drawing/2014/main" id="{A3D76356-F8C4-2881-7A24-E88B4AA6EB6E}"/>
              </a:ext>
            </a:extLst>
          </p:cNvPr>
          <p:cNvPicPr>
            <a:picLocks noChangeAspect="1"/>
          </p:cNvPicPr>
          <p:nvPr userDrawn="1"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68647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27" r:id="rId1"/>
    <p:sldLayoutId id="2147484220" r:id="rId2"/>
    <p:sldLayoutId id="2147484229" r:id="rId3"/>
    <p:sldLayoutId id="2147484221" r:id="rId4"/>
    <p:sldLayoutId id="2147484222" r:id="rId5"/>
    <p:sldLayoutId id="2147484223" r:id="rId6"/>
  </p:sldLayoutIdLst>
  <p:transition>
    <p:zoom/>
  </p:transition>
  <p:hf hdr="0"/>
  <p:txStyles>
    <p:titleStyle>
      <a:lvl1pPr algn="l" defTabSz="457200" rtl="0" eaLnBrk="0" fontAlgn="base" hangingPunct="0">
        <a:spcBef>
          <a:spcPct val="0"/>
        </a:spcBef>
        <a:spcAft>
          <a:spcPct val="0"/>
        </a:spcAft>
        <a:defRPr sz="3800" kern="1200">
          <a:solidFill>
            <a:schemeClr val="tx1"/>
          </a:solidFill>
          <a:latin typeface="Verdana"/>
          <a:ea typeface="ＭＳ Ｐゴシック" charset="0"/>
          <a:cs typeface="Verdana"/>
        </a:defRPr>
      </a:lvl1pPr>
      <a:lvl2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2pPr>
      <a:lvl3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3pPr>
      <a:lvl4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4pPr>
      <a:lvl5pPr algn="l" defTabSz="457200" rtl="0" eaLnBrk="0" fontAlgn="base" hangingPunct="0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ＭＳ Ｐゴシック" charset="0"/>
          <a:cs typeface="Verdana" pitchFamily="34" charset="0"/>
        </a:defRPr>
      </a:lvl5pPr>
      <a:lvl6pPr marL="4572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6pPr>
      <a:lvl7pPr marL="9144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7pPr>
      <a:lvl8pPr marL="13716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8pPr>
      <a:lvl9pPr marL="1828800" algn="l" defTabSz="457200" rtl="0" fontAlgn="base">
        <a:spcBef>
          <a:spcPct val="0"/>
        </a:spcBef>
        <a:spcAft>
          <a:spcPct val="0"/>
        </a:spcAft>
        <a:defRPr sz="3800">
          <a:solidFill>
            <a:schemeClr val="tx1"/>
          </a:solidFill>
          <a:latin typeface="Verdana" pitchFamily="34" charset="0"/>
          <a:ea typeface="Verdana" pitchFamily="34" charset="0"/>
          <a:cs typeface="Verdana" pitchFamily="34" charset="0"/>
        </a:defRPr>
      </a:lvl9pPr>
    </p:titleStyle>
    <p:bodyStyle>
      <a:lvl1pPr marL="342900" indent="-3429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ＭＳ Ｐゴシック" charset="0"/>
          <a:cs typeface="Verdana"/>
        </a:defRPr>
      </a:lvl1pPr>
      <a:lvl2pPr marL="742950" indent="-28575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2pPr>
      <a:lvl3pPr marL="11430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3pPr>
      <a:lvl4pPr marL="16002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4pPr>
      <a:lvl5pPr marL="2057400" indent="-228600" algn="l" defTabSz="457200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rgbClr val="595959"/>
          </a:solidFill>
          <a:latin typeface="Verdana"/>
          <a:ea typeface="Verdana" pitchFamily="34" charset="0"/>
          <a:cs typeface="Verdana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4D87B6-1DD1-FAEA-DBC0-DEC84D09A5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1557" y="980728"/>
            <a:ext cx="5734443" cy="70996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it-IT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3C0CF5A-7FB6-5EA5-C6D6-0005F63F4F1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52578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it-IT"/>
          </a:p>
        </p:txBody>
      </p:sp>
      <p:pic>
        <p:nvPicPr>
          <p:cNvPr id="11" name="Picture 10" descr="A black text with a arrow&#10;&#10;Description automatically generated">
            <a:extLst>
              <a:ext uri="{FF2B5EF4-FFF2-40B4-BE49-F238E27FC236}">
                <a16:creationId xmlns:a16="http://schemas.microsoft.com/office/drawing/2014/main" id="{817D9C82-2980-6C3B-13BC-5E3AADA69D3E}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1557" y="360000"/>
            <a:ext cx="2086398" cy="36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3950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232" r:id="rId1"/>
    <p:sldLayoutId id="2147484233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>
          <a:solidFill>
            <a:schemeClr val="tx1"/>
          </a:solidFill>
          <a:latin typeface="Arial" panose="020B0604020202020204" pitchFamily="34" charset="0"/>
          <a:ea typeface="Noto Sans" panose="020B0502040504020204" pitchFamily="34" charset="0"/>
          <a:cs typeface="Arial" panose="020B0604020202020204" pitchFamily="34" charset="0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7" Type="http://schemas.openxmlformats.org/officeDocument/2006/relationships/image" Target="../media/image10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.png"/><Relationship Id="rId5" Type="http://schemas.openxmlformats.org/officeDocument/2006/relationships/image" Target="../media/image8.png"/><Relationship Id="rId4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5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75C79A9-AB87-5A5D-1DB3-2A3FE30261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2800" b="1" dirty="0">
                <a:latin typeface="Arial" pitchFamily="34" charset="0"/>
                <a:cs typeface="Arial" pitchFamily="34" charset="0"/>
              </a:rPr>
              <a:t>Sync &amp; Charge USB-C to Lightning Cable</a:t>
            </a:r>
            <a:endParaRPr lang="en-US" dirty="0">
              <a:latin typeface="Arial"/>
              <a:cs typeface="Arial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8D75C0D1-570C-D289-C728-5F33DE1568C8}"/>
              </a:ext>
            </a:extLst>
          </p:cNvPr>
          <p:cNvSpPr txBox="1"/>
          <p:nvPr/>
        </p:nvSpPr>
        <p:spPr>
          <a:xfrm>
            <a:off x="0" y="2001614"/>
            <a:ext cx="6096000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>
                <a:solidFill>
                  <a:schemeClr val="bg1"/>
                </a:solidFill>
              </a:rPr>
              <a:t>PN: 31844</a:t>
            </a:r>
          </a:p>
        </p:txBody>
      </p:sp>
      <p:sp>
        <p:nvSpPr>
          <p:cNvPr id="16" name="Content Placeholder 6">
            <a:extLst>
              <a:ext uri="{FF2B5EF4-FFF2-40B4-BE49-F238E27FC236}">
                <a16:creationId xmlns:a16="http://schemas.microsoft.com/office/drawing/2014/main" id="{C2AD2FC2-D0D8-1A74-F323-A0E8E8EE462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360000" y="2732374"/>
            <a:ext cx="5684440" cy="4007473"/>
          </a:xfr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 altLang="en-US" sz="1100" b="1" dirty="0">
                <a:solidFill>
                  <a:schemeClr val="tx1"/>
                </a:solidFill>
                <a:latin typeface="Arial" pitchFamily="34" charset="0"/>
                <a:ea typeface="MS PGothic" pitchFamily="34" charset="-128"/>
                <a:cs typeface="Arial" pitchFamily="34" charset="0"/>
              </a:rPr>
              <a:t>Description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Performance meets durability with Verbatim’s USB-C to Lightning Sync &amp; Charge Cable. Designed for modern devices and demanding users, this premium cable combines cutting-edge technology with robust construction for fast, reliable charging and data transfer.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Key Features:</a:t>
            </a:r>
          </a:p>
          <a:p>
            <a:pPr marL="171450" indent="-171450" rtl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Apple’s </a:t>
            </a:r>
            <a:r>
              <a:rPr lang="en-US" sz="1100" i="0" dirty="0" err="1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MFi</a:t>
            </a: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-certified ensures compatibility to Apple devices</a:t>
            </a:r>
          </a:p>
          <a:p>
            <a:pPr marL="171450" indent="-171450" rtl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60W PD Fast Charging: Charge iPad, and iPhone at </a:t>
            </a:r>
            <a:r>
              <a:rPr lang="en-US" sz="1100" dirty="0">
                <a:solidFill>
                  <a:srgbClr val="000000"/>
                </a:solidFill>
              </a:rPr>
              <a:t>quick charging </a:t>
            </a: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speeds, saving time and maximizing productivity.</a:t>
            </a:r>
          </a:p>
          <a:p>
            <a:pPr marL="171450" indent="-171450" rtl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Aramid Fiber construction: Reinforced for exceptional strength, making it resistant to wear and tear.</a:t>
            </a:r>
          </a:p>
          <a:p>
            <a:pPr marL="171450" indent="-171450" rtl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Passed 50,000 Bend Test: Built to withstand rigorous daily use while maintaining peak performance.</a:t>
            </a:r>
          </a:p>
          <a:p>
            <a:pPr marL="171450" indent="-171450" rtl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High-Speed Data Transfer (480Mbps): Transfer files, videos, and photos in seconds.</a:t>
            </a:r>
          </a:p>
          <a:p>
            <a:pPr marL="171450" indent="-171450" rtl="0" fontAlgn="base">
              <a:lnSpc>
                <a:spcPct val="120000"/>
              </a:lnSpc>
              <a:spcBef>
                <a:spcPts val="0"/>
              </a:spcBef>
              <a:buFont typeface="Arial" panose="020B0604020202020204" pitchFamily="34" charset="0"/>
              <a:buChar char="•"/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120cm Length: Perfect for use at home, in the office, or on the go.</a:t>
            </a:r>
          </a:p>
          <a:p>
            <a:pPr rtl="0" fontAlgn="base">
              <a:lnSpc>
                <a:spcPct val="120000"/>
              </a:lnSpc>
              <a:spcBef>
                <a:spcPts val="0"/>
              </a:spcBef>
            </a:pPr>
            <a:r>
              <a:rPr lang="en-US" sz="1100" i="0" dirty="0">
                <a:solidFill>
                  <a:srgbClr val="000000"/>
                </a:solidFill>
                <a:effectLst/>
                <a:latin typeface="Arial" panose="020B0604020202020204" pitchFamily="34" charset="0"/>
              </a:rPr>
              <a:t>Engineered for those who demand the best, Verbatim’s 60W USB-C to Lightning Sync &amp; Charge Cable delivers powerful charging, seamless data transfer, and unparalleled durability. Upgrade your tech essentials today and stay connected anywhere, everyday with Verbatim.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88B8E01C-53A0-FCE1-B509-D19E0671E624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1" y="-99084"/>
            <a:ext cx="4700154" cy="4700154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CC518FBC-F4BE-B5AA-6C99-B3D48E90638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6096000" y="4601069"/>
            <a:ext cx="3838575" cy="2247406"/>
          </a:xfrm>
          <a:prstGeom prst="rect">
            <a:avLst/>
          </a:prstGeom>
        </p:spPr>
      </p:pic>
      <p:pic>
        <p:nvPicPr>
          <p:cNvPr id="4" name="Picture 3" descr="A red and white sign with text&#10;&#10;Description automatically generated">
            <a:extLst>
              <a:ext uri="{FF2B5EF4-FFF2-40B4-BE49-F238E27FC236}">
                <a16:creationId xmlns:a16="http://schemas.microsoft.com/office/drawing/2014/main" id="{05763EB8-E208-BFFF-0C85-49E68DDC445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0540938" y="601040"/>
            <a:ext cx="1224000" cy="1224000"/>
          </a:xfrm>
          <a:prstGeom prst="rect">
            <a:avLst/>
          </a:prstGeom>
        </p:spPr>
      </p:pic>
      <p:pic>
        <p:nvPicPr>
          <p:cNvPr id="8" name="Picture 7" descr="A red and white sign with a black background&#10;&#10;Description automatically generated">
            <a:extLst>
              <a:ext uri="{FF2B5EF4-FFF2-40B4-BE49-F238E27FC236}">
                <a16:creationId xmlns:a16="http://schemas.microsoft.com/office/drawing/2014/main" id="{427080BA-2357-1C2B-9E1C-74D51A763D9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540938" y="1820499"/>
            <a:ext cx="1224000" cy="1224000"/>
          </a:xfrm>
          <a:prstGeom prst="rect">
            <a:avLst/>
          </a:prstGeom>
        </p:spPr>
      </p:pic>
      <p:pic>
        <p:nvPicPr>
          <p:cNvPr id="11" name="Picture 10" descr="A white square with red text on it&#10;&#10;Description automatically generated">
            <a:extLst>
              <a:ext uri="{FF2B5EF4-FFF2-40B4-BE49-F238E27FC236}">
                <a16:creationId xmlns:a16="http://schemas.microsoft.com/office/drawing/2014/main" id="{10C02A3D-EB55-9777-0A84-ADDA7CBBAB50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0540938" y="3039959"/>
            <a:ext cx="1224000" cy="122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79735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A0EA95A-969B-2198-2BE4-4D063E3C9B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48000" y="-1"/>
            <a:ext cx="8153400" cy="1080000"/>
          </a:xfrm>
        </p:spPr>
        <p:txBody>
          <a:bodyPr lIns="91440" tIns="45720" rIns="91440" bIns="45720" anchor="ctr"/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Sync &amp; Charge Cable USB-C to Lightning</a:t>
            </a:r>
            <a:endParaRPr lang="it-IT" sz="3200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E5D7A579-C5D8-3CF0-E052-5AA042BA68EF}"/>
              </a:ext>
            </a:extLst>
          </p:cNvPr>
          <p:cNvSpPr txBox="1"/>
          <p:nvPr/>
        </p:nvSpPr>
        <p:spPr>
          <a:xfrm>
            <a:off x="0" y="1080000"/>
            <a:ext cx="11373492" cy="3693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360000" fontAlgn="auto">
              <a:spcAft>
                <a:spcPts val="0"/>
              </a:spcAft>
            </a:pPr>
            <a:r>
              <a:rPr lang="it-IT" sz="1800" b="0" dirty="0"/>
              <a:t>PN: 31844</a:t>
            </a:r>
          </a:p>
        </p:txBody>
      </p:sp>
      <p:sp>
        <p:nvSpPr>
          <p:cNvPr id="10" name="Text Placeholder 4">
            <a:extLst>
              <a:ext uri="{FF2B5EF4-FFF2-40B4-BE49-F238E27FC236}">
                <a16:creationId xmlns:a16="http://schemas.microsoft.com/office/drawing/2014/main" id="{C3627CDC-49F2-0BDA-5191-C96F086306F9}"/>
              </a:ext>
            </a:extLst>
          </p:cNvPr>
          <p:cNvSpPr txBox="1">
            <a:spLocks/>
          </p:cNvSpPr>
          <p:nvPr/>
        </p:nvSpPr>
        <p:spPr bwMode="auto">
          <a:xfrm>
            <a:off x="370810" y="4389275"/>
            <a:ext cx="3600000" cy="12541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Front of pack: English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Back of pack: English, French, German, Dutch, Italian, Spanish, Portuguese, Polish, Russian, Czech, Hungarian, Serbian, Croatian, Traditional Chinese, Simplified Chinese, Korean, Japanese</a:t>
            </a:r>
          </a:p>
        </p:txBody>
      </p:sp>
      <p:graphicFrame>
        <p:nvGraphicFramePr>
          <p:cNvPr id="17" name="Table 15">
            <a:extLst>
              <a:ext uri="{FF2B5EF4-FFF2-40B4-BE49-F238E27FC236}">
                <a16:creationId xmlns:a16="http://schemas.microsoft.com/office/drawing/2014/main" id="{225DE87A-BFF7-5CBB-14B1-A3E8990D61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17084147"/>
              </p:ext>
            </p:extLst>
          </p:nvPr>
        </p:nvGraphicFramePr>
        <p:xfrm>
          <a:off x="5333196" y="5533142"/>
          <a:ext cx="5775992" cy="747026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856879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1880115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  <a:gridCol w="2038998">
                  <a:extLst>
                    <a:ext uri="{9D8B030D-6E8A-4147-A177-3AD203B41FA5}">
                      <a16:colId xmlns:a16="http://schemas.microsoft.com/office/drawing/2014/main" val="2548228779"/>
                    </a:ext>
                  </a:extLst>
                </a:gridCol>
              </a:tblGrid>
              <a:tr h="398814">
                <a:tc>
                  <a:txBody>
                    <a:bodyPr/>
                    <a:lstStyle/>
                    <a:p>
                      <a:pPr algn="ctr" rtl="0" fontAlgn="ctr"/>
                      <a:r>
                        <a:rPr lang="it-IT" sz="1100" b="1" i="0" u="none" strike="noStrike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</a:rPr>
                        <a:t>PN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HK" sz="1100" b="1" i="0" u="none" strike="noStrike" kern="1200" noProof="0" dirty="0">
                          <a:solidFill>
                            <a:srgbClr val="FFFFFF"/>
                          </a:solidFill>
                          <a:effectLst/>
                          <a:highlight>
                            <a:srgbClr val="FF4040"/>
                          </a:highlight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Charging Power</a:t>
                      </a: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it-IT" sz="1100" b="1" i="0" u="none" strike="noStrike" kern="1200" dirty="0">
                          <a:solidFill>
                            <a:srgbClr val="FFFFFF"/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+mn-cs"/>
                        </a:rPr>
                        <a:t>Data Transfer</a:t>
                      </a:r>
                      <a:endParaRPr lang="it-IT" sz="1100" b="1" i="0" u="none" strike="noStrike" kern="1200" dirty="0">
                        <a:solidFill>
                          <a:srgbClr val="FFFFFF"/>
                        </a:solidFill>
                        <a:effectLst/>
                        <a:highlight>
                          <a:srgbClr val="FF4040"/>
                        </a:highlight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34821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31844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Up to 60W</a:t>
                      </a:r>
                      <a:endParaRPr lang="it-IT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b" latinLnBrk="0" hangingPunct="1">
                        <a:lnSpc>
                          <a:spcPct val="107000"/>
                        </a:lnSpc>
                        <a:spcBef>
                          <a:spcPts val="0"/>
                        </a:spcBef>
                        <a:spcAft>
                          <a:spcPts val="8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it-IT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480 Mbps</a:t>
                      </a:r>
                      <a:endParaRPr lang="en-US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725" marR="9725" marT="9725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</a:tbl>
          </a:graphicData>
        </a:graphic>
      </p:graphicFrame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05B1546-59B9-2B8B-AC2A-445FC5A915D7}"/>
              </a:ext>
            </a:extLst>
          </p:cNvPr>
          <p:cNvSpPr txBox="1">
            <a:spLocks/>
          </p:cNvSpPr>
          <p:nvPr/>
        </p:nvSpPr>
        <p:spPr bwMode="auto">
          <a:xfrm>
            <a:off x="370810" y="1536957"/>
            <a:ext cx="3600000" cy="20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Specifications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Connectors: USB-C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to Lightning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Length: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Diameter: 3.8mm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Materials: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Aluminium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, nylon, TPE, *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DuPont</a:t>
            </a:r>
            <a:r>
              <a:rPr lang="en-US" altLang="en-US" sz="1100" baseline="300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TM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Kevlar</a:t>
            </a:r>
            <a:r>
              <a:rPr lang="en-US" altLang="en-US" sz="1100" baseline="300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®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inner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fibres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Data Transfer Speed: Up to 480Mbps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Max Power Output: 60W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Charging Standards: PD 3.0</a:t>
            </a:r>
          </a:p>
          <a:p>
            <a:pPr>
              <a:spcBef>
                <a:spcPct val="20000"/>
              </a:spcBef>
            </a:pPr>
            <a:r>
              <a:rPr lang="en-US" altLang="en-US" sz="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* </a:t>
            </a:r>
            <a:r>
              <a:rPr lang="en-US" altLang="en-US" sz="8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DuPontTM</a:t>
            </a:r>
            <a:r>
              <a:rPr lang="en-US" altLang="en-US" sz="8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and Kevlar® are trademarks or registered trademarks of affiliates of DuPont de Nemours, Inc.</a:t>
            </a:r>
          </a:p>
          <a:p>
            <a:pPr>
              <a:spcBef>
                <a:spcPct val="20000"/>
              </a:spcBef>
            </a:pPr>
            <a:endParaRPr lang="en-GB" altLang="en-US" sz="8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Pack Contents 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Verbatim USB-C to </a:t>
            </a:r>
            <a:r>
              <a:rPr lang="en-US" altLang="en-US" sz="1100" dirty="0" err="1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to</a:t>
            </a: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 Lightning cable 120cm</a:t>
            </a:r>
          </a:p>
          <a:p>
            <a:pPr marL="171450" indent="-171450">
              <a:spcBef>
                <a:spcPct val="20000"/>
              </a:spcBef>
              <a:buFont typeface="Arial" panose="020B0604020202020204" pitchFamily="34" charset="0"/>
              <a:buChar char="•"/>
            </a:pPr>
            <a:r>
              <a:rPr lang="en-US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Quick Start Guide</a:t>
            </a:r>
          </a:p>
          <a:p>
            <a:pPr>
              <a:spcBef>
                <a:spcPct val="20000"/>
              </a:spcBef>
            </a:pPr>
            <a:endParaRPr lang="en-GB" altLang="en-US" sz="1100" dirty="0">
              <a:latin typeface="Arial" panose="020B0604020202020204" pitchFamily="34" charset="0"/>
              <a:ea typeface="Noto Sans" panose="020B0502040504020204" pitchFamily="34" charset="0"/>
              <a:cs typeface="Arial" panose="020B0604020202020204" pitchFamily="34" charset="0"/>
            </a:endParaRPr>
          </a:p>
          <a:p>
            <a:pPr>
              <a:spcBef>
                <a:spcPct val="20000"/>
              </a:spcBef>
            </a:pPr>
            <a:endParaRPr lang="en-GB" altLang="en-US" sz="1100" b="1" dirty="0">
              <a:latin typeface="Arial" panose="020B0604020202020204" pitchFamily="34" charset="0"/>
              <a:ea typeface="Red Hat Display" panose="02010303040201060303" pitchFamily="2" charset="0"/>
              <a:cs typeface="Arial" panose="020B0604020202020204" pitchFamily="34" charset="0"/>
            </a:endParaRPr>
          </a:p>
        </p:txBody>
      </p:sp>
      <p:sp>
        <p:nvSpPr>
          <p:cNvPr id="12" name="Text Placeholder 4">
            <a:extLst>
              <a:ext uri="{FF2B5EF4-FFF2-40B4-BE49-F238E27FC236}">
                <a16:creationId xmlns:a16="http://schemas.microsoft.com/office/drawing/2014/main" id="{A9782911-9794-201A-4745-FB43050649B4}"/>
              </a:ext>
            </a:extLst>
          </p:cNvPr>
          <p:cNvSpPr txBox="1">
            <a:spLocks/>
          </p:cNvSpPr>
          <p:nvPr/>
        </p:nvSpPr>
        <p:spPr bwMode="auto">
          <a:xfrm>
            <a:off x="370810" y="5605320"/>
            <a:ext cx="3600000" cy="11359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b="1" dirty="0">
                <a:latin typeface="Arial" panose="020B0604020202020204" pitchFamily="34" charset="0"/>
                <a:ea typeface="Red Hat Display" panose="02010303040201060303" pitchFamily="2" charset="0"/>
                <a:cs typeface="Arial" panose="020B0604020202020204" pitchFamily="34" charset="0"/>
              </a:rPr>
              <a:t>Quick Installation Languages</a:t>
            </a:r>
          </a:p>
          <a:p>
            <a:pPr>
              <a:spcBef>
                <a:spcPct val="20000"/>
              </a:spcBef>
              <a:buFont typeface="Arial" pitchFamily="34" charset="0"/>
              <a:buNone/>
            </a:pPr>
            <a:r>
              <a:rPr lang="en-GB" altLang="en-US" sz="1100" dirty="0">
                <a:latin typeface="Arial" panose="020B0604020202020204" pitchFamily="34" charset="0"/>
                <a:ea typeface="Noto Sans" panose="020B0502040504020204" pitchFamily="34" charset="0"/>
                <a:cs typeface="Arial" panose="020B0604020202020204" pitchFamily="34" charset="0"/>
              </a:rPr>
              <a:t>English, German, French, Traditional Chinese + Technical support text in English, French, German , Dutch, Italian, Spanish, Portuguese, Polish, Russian, Czech, Hungarian, Serbian, Croatian, Traditional Chinese, Simplified Chinese, Korean, Japanese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A104A6EE-66CE-9A9A-B2FD-78A5F5D86FE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018811" y="1000125"/>
            <a:ext cx="5173190" cy="517319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30572604"/>
      </p:ext>
    </p:extLst>
  </p:cSld>
  <p:clrMapOvr>
    <a:masterClrMapping/>
  </p:clrMapOvr>
  <p:transition>
    <p:zoom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>
            <a:extLst>
              <a:ext uri="{FF2B5EF4-FFF2-40B4-BE49-F238E27FC236}">
                <a16:creationId xmlns:a16="http://schemas.microsoft.com/office/drawing/2014/main" id="{85F3D143-CAD1-45F1-971D-8CF723D10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60000" y="-1"/>
            <a:ext cx="8160450" cy="1080000"/>
          </a:xfrm>
          <a:prstGeom prst="rect">
            <a:avLst/>
          </a:prstGeom>
        </p:spPr>
        <p:txBody>
          <a:bodyPr lIns="91440" tIns="45720" rIns="91440" bIns="45720" anchor="ctr"/>
          <a:lstStyle/>
          <a:p>
            <a:r>
              <a:rPr lang="en-US" sz="3200" b="1" dirty="0">
                <a:latin typeface="Arial" pitchFamily="34" charset="0"/>
                <a:cs typeface="Arial" pitchFamily="34" charset="0"/>
              </a:rPr>
              <a:t>Sync &amp; Charge Cable USB-C to Lightning</a:t>
            </a:r>
            <a:endParaRPr lang="en-GB" sz="32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4B1706E-6C84-48F4-BDE3-56907D76D5D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407368" y="6505099"/>
            <a:ext cx="2844800" cy="196131"/>
          </a:xfrm>
        </p:spPr>
        <p:txBody>
          <a:bodyPr/>
          <a:lstStyle/>
          <a:p>
            <a:pPr>
              <a:defRPr/>
            </a:pPr>
            <a:fld id="{2F4036A3-6577-49FF-A697-DD54E0B92DA7}" type="slidenum">
              <a:rPr lang="en-US" smtClean="0"/>
              <a:pPr>
                <a:defRPr/>
              </a:pPr>
              <a:t>3</a:t>
            </a:fld>
            <a:endParaRPr lang="en-US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E51F011C-6D9D-8B92-DB05-EE6B91B6FAC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7563036"/>
              </p:ext>
            </p:extLst>
          </p:nvPr>
        </p:nvGraphicFramePr>
        <p:xfrm>
          <a:off x="407368" y="1381125"/>
          <a:ext cx="11305253" cy="628979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183307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6479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762125">
                  <a:extLst>
                    <a:ext uri="{9D8B030D-6E8A-4147-A177-3AD203B41FA5}">
                      <a16:colId xmlns:a16="http://schemas.microsoft.com/office/drawing/2014/main" val="308988758"/>
                    </a:ext>
                  </a:extLst>
                </a:gridCol>
                <a:gridCol w="147637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562225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6732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</a:tblGrid>
              <a:tr h="272254">
                <a:tc>
                  <a:txBody>
                    <a:bodyPr/>
                    <a:lstStyle/>
                    <a:p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 No.</a:t>
                      </a:r>
                    </a:p>
                  </a:txBody>
                  <a:tcPr marL="91445" marR="91445" marT="45723" marB="45723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nl-NL" sz="110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Description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4572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Tariff 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Barcode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EAN-128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nl-NL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EAN-14</a:t>
                      </a:r>
                    </a:p>
                  </a:txBody>
                  <a:tcPr marL="91445" marR="91445" marT="45723" marB="45723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56725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31844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Verbatim Sync &amp; Charge </a:t>
                      </a:r>
                      <a:r>
                        <a:rPr lang="en-US" sz="1100" b="0" dirty="0">
                          <a:latin typeface="Arial" pitchFamily="34" charset="0"/>
                          <a:cs typeface="Arial" pitchFamily="34" charset="0"/>
                        </a:rPr>
                        <a:t>Cable </a:t>
                      </a: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USB-C to Lightning 120 cm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HK" sz="1100" b="0" i="0" u="none" strike="noStrike" kern="12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85444290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023942318446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(02)00023942318446(37)10(91)847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(02)00023942318446(37)40(91)847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20023942318440</a:t>
                      </a:r>
                      <a:b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</a:br>
                      <a:r>
                        <a:rPr lang="en-GB" sz="1100" b="0" i="0" u="none" strike="noStrike" kern="12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Arial" panose="020B0604020202020204" pitchFamily="34" charset="0"/>
                          <a:ea typeface="+mn-ea"/>
                          <a:cs typeface="Arial" panose="020B0604020202020204" pitchFamily="34" charset="0"/>
                        </a:rPr>
                        <a:t>50023942318441</a:t>
                      </a:r>
                      <a:endParaRPr lang="en-HK" sz="1100" b="0" i="0" u="none" strike="noStrike" kern="12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Arial" panose="020B0604020202020204" pitchFamily="34" charset="0"/>
                        <a:ea typeface="+mn-ea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</a:tbl>
          </a:graphicData>
        </a:graphic>
      </p:graphicFrame>
      <p:graphicFrame>
        <p:nvGraphicFramePr>
          <p:cNvPr id="8" name="Table 15">
            <a:extLst>
              <a:ext uri="{FF2B5EF4-FFF2-40B4-BE49-F238E27FC236}">
                <a16:creationId xmlns:a16="http://schemas.microsoft.com/office/drawing/2014/main" id="{30EF97D8-ECF7-BC9D-6D77-F49B8F582A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306999"/>
              </p:ext>
            </p:extLst>
          </p:nvPr>
        </p:nvGraphicFramePr>
        <p:xfrm>
          <a:off x="407368" y="2620252"/>
          <a:ext cx="6212507" cy="2995212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3612182">
                  <a:extLst>
                    <a:ext uri="{9D8B030D-6E8A-4147-A177-3AD203B41FA5}">
                      <a16:colId xmlns:a16="http://schemas.microsoft.com/office/drawing/2014/main" val="840661436"/>
                    </a:ext>
                  </a:extLst>
                </a:gridCol>
                <a:gridCol w="2600325">
                  <a:extLst>
                    <a:ext uri="{9D8B030D-6E8A-4147-A177-3AD203B41FA5}">
                      <a16:colId xmlns:a16="http://schemas.microsoft.com/office/drawing/2014/main" val="337369872"/>
                    </a:ext>
                  </a:extLst>
                </a:gridCol>
              </a:tblGrid>
              <a:tr h="259080">
                <a:tc>
                  <a:txBody>
                    <a:bodyPr/>
                    <a:lstStyle/>
                    <a:p>
                      <a:r>
                        <a:rPr lang="it-IT" sz="1100" dirty="0" err="1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Reorder</a:t>
                      </a:r>
                      <a:r>
                        <a:rPr lang="it-IT" sz="1100" dirty="0">
                          <a:latin typeface="Arial" panose="020B0604020202020204" pitchFamily="34" charset="0"/>
                          <a:ea typeface="Red Hat Display" panose="02010303040201060303" pitchFamily="2" charset="0"/>
                          <a:cs typeface="Arial" panose="020B0604020202020204" pitchFamily="34" charset="0"/>
                        </a:rPr>
                        <a:t> No.</a:t>
                      </a:r>
                    </a:p>
                  </a:txBody>
                  <a:tcPr>
                    <a:solidFill>
                      <a:srgbClr val="FF404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HK" sz="1100" b="1" kern="1200" dirty="0">
                          <a:solidFill>
                            <a:schemeClr val="lt1"/>
                          </a:solidFill>
                          <a:latin typeface="Arial" panose="020B0604020202020204" pitchFamily="34" charset="0"/>
                          <a:ea typeface="Noto Sans" panose="020B0502040504020204" pitchFamily="34" charset="0"/>
                          <a:cs typeface="Arial" panose="020B0604020202020204" pitchFamily="34" charset="0"/>
                        </a:rPr>
                        <a:t>31844</a:t>
                      </a:r>
                    </a:p>
                  </a:txBody>
                  <a:tcPr marL="6350" marR="6350" marT="6350" marB="0" anchor="ctr">
                    <a:solidFill>
                      <a:srgbClr val="FF404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9498648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</a:t>
                      </a:r>
                      <a:r>
                        <a:rPr lang="en-HK" sz="1100" b="0" i="0" u="none" strike="noStrike" kern="1200" noProof="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Length</a:t>
                      </a:r>
                      <a:endParaRPr lang="it-IT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1200 </a:t>
                      </a: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621607853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Product Weight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28 g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650429046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Pack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398697035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</a:t>
                      </a:r>
                      <a:r>
                        <a:rPr lang="pt-BR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pt-B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141 x 85.5 x 21.6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412371369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Pack Weight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54.8 </a:t>
                      </a:r>
                      <a:r>
                        <a:rPr lang="en-GB" sz="1100" b="0" i="0" u="none" strike="noStrike" kern="1200">
                          <a:solidFill>
                            <a:schemeClr val="tx1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g</a:t>
                      </a:r>
                      <a:endParaRPr lang="en-HK" sz="1100" b="0" i="0" u="none" strike="noStrike" kern="1200" dirty="0">
                        <a:solidFill>
                          <a:schemeClr val="tx1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943280904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(</a:t>
                      </a:r>
                      <a:r>
                        <a:rPr lang="it-IT" sz="1100" b="1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MOQ</a:t>
                      </a:r>
                      <a:r>
                        <a:rPr lang="it-IT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)</a:t>
                      </a:r>
                      <a:endParaRPr lang="it-IT" sz="1100" b="0" i="0" u="none" strike="noStrike" kern="1200" dirty="0" err="1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476757472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Dimensions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L x W x 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223 x 165 x 114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58038344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Inner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568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55360503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557686660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Carton Dimensions L x W x H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de-DE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355 x 243 x 258 mm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17043274"/>
                  </a:ext>
                </a:extLst>
              </a:tr>
              <a:tr h="2137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Weight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2632 g 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4155599369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Outer </a:t>
                      </a:r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Cartons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Layer 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9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1461179090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Layers</a:t>
                      </a:r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 per Pallet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4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3100833738"/>
                  </a:ext>
                </a:extLst>
              </a:tr>
              <a:tr h="145411">
                <a:tc>
                  <a:txBody>
                    <a:bodyPr/>
                    <a:lstStyle/>
                    <a:p>
                      <a:pPr algn="l" fontAlgn="b"/>
                      <a:r>
                        <a:rPr lang="it-IT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Units per Pallet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algn="ctr" defTabSz="457200" rtl="0" eaLnBrk="1" fontAlgn="b" latinLnBrk="0" hangingPunct="1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GB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  <a:ea typeface="Noto Sans"/>
                          <a:cs typeface="Arial" panose="020B0604020202020204" pitchFamily="34" charset="0"/>
                        </a:rPr>
                        <a:t>1440</a:t>
                      </a:r>
                      <a:endParaRPr lang="en-HK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  <a:ea typeface="Noto Sans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/>
                </a:tc>
                <a:extLst>
                  <a:ext uri="{0D108BD9-81ED-4DB2-BD59-A6C34878D82A}">
                    <a16:rowId xmlns:a16="http://schemas.microsoft.com/office/drawing/2014/main" val="2191662729"/>
                  </a:ext>
                </a:extLst>
              </a:tr>
            </a:tbl>
          </a:graphicData>
        </a:graphic>
      </p:graphicFrame>
      <p:pic>
        <p:nvPicPr>
          <p:cNvPr id="3" name="Picture 2">
            <a:extLst>
              <a:ext uri="{FF2B5EF4-FFF2-40B4-BE49-F238E27FC236}">
                <a16:creationId xmlns:a16="http://schemas.microsoft.com/office/drawing/2014/main" id="{741B1819-DE00-7E8F-47B8-9BDCB80787B8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577754" y="2620252"/>
            <a:ext cx="3043911" cy="30439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84891005"/>
      </p:ext>
    </p:extLst>
  </p:cSld>
  <p:clrMapOvr>
    <a:masterClrMapping/>
  </p:clrMapOvr>
  <p:transition>
    <p:zoom/>
  </p:transition>
</p:sld>
</file>

<file path=ppt/theme/theme1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Sales Presenter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ppt/theme/theme3.xml><?xml version="1.0" encoding="utf-8"?>
<a:theme xmlns:a="http://schemas.openxmlformats.org/drawingml/2006/main" name="Larissa-Design">
  <a:themeElements>
    <a:clrScheme name="Lariss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Lariss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Lariss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>
  <documentManagement>
    <TaxCatchAll xmlns="affb6c5f-ea75-47e1-bc43-61ce59225a5c" xsi:nil="true"/>
    <lcf76f155ced4ddcb4097134ff3c332f xmlns="4766b3d5-85a6-46a5-8a87-bc19c994b4f0">
      <Terms xmlns="http://schemas.microsoft.com/office/infopath/2007/PartnerControls"/>
    </lcf76f155ced4ddcb4097134ff3c332f>
    <_Flow_SignoffStatus xmlns="4766b3d5-85a6-46a5-8a87-bc19c994b4f0" xsi:nil="true"/>
    <Status xmlns="4766b3d5-85a6-46a5-8a87-bc19c994b4f0">Under Review</Status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7BBFA04E14AE8F4EB30A6CDDADB0FF6B" ma:contentTypeVersion="18" ma:contentTypeDescription="Ein neues Dokument erstellen." ma:contentTypeScope="" ma:versionID="7ba5d69be11595425b9b081804105010">
  <xsd:schema xmlns:xsd="http://www.w3.org/2001/XMLSchema" xmlns:xs="http://www.w3.org/2001/XMLSchema" xmlns:p="http://schemas.microsoft.com/office/2006/metadata/properties" xmlns:ns2="4766b3d5-85a6-46a5-8a87-bc19c994b4f0" xmlns:ns3="affb6c5f-ea75-47e1-bc43-61ce59225a5c" targetNamespace="http://schemas.microsoft.com/office/2006/metadata/properties" ma:root="true" ma:fieldsID="f0e904aba57db0bb2bb274e5f7b1ebb3" ns2:_="" ns3:_="">
    <xsd:import namespace="4766b3d5-85a6-46a5-8a87-bc19c994b4f0"/>
    <xsd:import namespace="affb6c5f-ea75-47e1-bc43-61ce59225a5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bjectDetectorVersion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  <xsd:element ref="ns2:Status" minOccurs="0"/>
                <xsd:element ref="ns2:MediaLengthInSeconds" minOccurs="0"/>
                <xsd:element ref="ns2:_Flow_SignoffStatus" minOccurs="0"/>
                <xsd:element ref="ns3:SharedWithUsers" minOccurs="0"/>
                <xsd:element ref="ns3:SharedWithDetails" minOccurs="0"/>
                <xsd:element ref="ns2:MediaServiceSearchProperties" minOccurs="0"/>
                <xsd:element ref="ns2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766b3d5-85a6-46a5-8a87-bc19c994b4f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bjectDetectorVersions" ma:index="1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lcf76f155ced4ddcb4097134ff3c332f" ma:index="12" nillable="true" ma:taxonomy="true" ma:internalName="lcf76f155ced4ddcb4097134ff3c332f" ma:taxonomyFieldName="MediaServiceImageTags" ma:displayName="Bildmarkierungen" ma:readOnly="false" ma:fieldId="{5cf76f15-5ced-4ddc-b409-7134ff3c332f}" ma:taxonomyMulti="true" ma:sspId="340539a3-877e-45bd-8f5f-2e0d77ada7d8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4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7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Status" ma:index="18" nillable="true" ma:displayName="Status" ma:default="Under Review" ma:description="Status of the files &#10;" ma:format="Dropdown" ma:internalName="Status">
      <xsd:simpleType>
        <xsd:restriction base="dms:Choice">
          <xsd:enumeration value="Under Review"/>
          <xsd:enumeration value="To be updated"/>
          <xsd:enumeration value="Approved"/>
          <xsd:enumeration value="Outdated"/>
        </xsd:restriction>
      </xsd:simpleType>
    </xsd:element>
    <xsd:element name="MediaLengthInSeconds" ma:index="19" nillable="true" ma:displayName="MediaLengthInSeconds" ma:hidden="true" ma:internalName="MediaLengthInSeconds" ma:readOnly="true">
      <xsd:simpleType>
        <xsd:restriction base="dms:Unknown"/>
      </xsd:simpleType>
    </xsd:element>
    <xsd:element name="_Flow_SignoffStatus" ma:index="20" nillable="true" ma:displayName="Status Unterschrift" ma:internalName="Status_x0020_Unterschrift">
      <xsd:simpleType>
        <xsd:restriction base="dms:Text"/>
      </xsd:simpleType>
    </xsd:element>
    <xsd:element name="MediaServiceSearchProperties" ma:index="23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Location" ma:index="24" nillable="true" ma:displayName="Location" ma:indexed="true" ma:internalName="MediaServiceLocatio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affb6c5f-ea75-47e1-bc43-61ce59225a5c" elementFormDefault="qualified">
    <xsd:import namespace="http://schemas.microsoft.com/office/2006/documentManagement/types"/>
    <xsd:import namespace="http://schemas.microsoft.com/office/infopath/2007/PartnerControls"/>
    <xsd:element name="TaxCatchAll" ma:index="13" nillable="true" ma:displayName="Taxonomy Catch All Column" ma:hidden="true" ma:list="{cefc3f29-ae61-4ac7-9a9c-d9901be6a63e}" ma:internalName="TaxCatchAll" ma:showField="CatchAllData" ma:web="affb6c5f-ea75-47e1-bc43-61ce59225a5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Freigegeben für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Freigegeben für -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Inhaltstyp"/>
        <xsd:element ref="dc:title" minOccurs="0" maxOccurs="1" ma:index="4" ma:displayName="Titel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EA02C61-16F7-4538-A72F-2A73207CA173}">
  <ds:schemaRefs>
    <ds:schemaRef ds:uri="3ccd8521-3fa2-4cee-8746-94dbbacfed25"/>
    <ds:schemaRef ds:uri="b2fefe63-ba74-4496-8651-7090e33087c5"/>
    <ds:schemaRef ds:uri="http://purl.org/dc/dcmitype/"/>
    <ds:schemaRef ds:uri="http://purl.org/dc/elements/1.1/"/>
    <ds:schemaRef ds:uri="http://purl.org/dc/terms/"/>
    <ds:schemaRef ds:uri="http://schemas.microsoft.com/office/2006/documentManagement/types"/>
    <ds:schemaRef ds:uri="http://schemas.microsoft.com/office/2006/metadata/properties"/>
    <ds:schemaRef ds:uri="http://schemas.microsoft.com/office/infopath/2007/PartnerControls"/>
    <ds:schemaRef ds:uri="http://schemas.openxmlformats.org/package/2006/metadata/core-properties"/>
    <ds:schemaRef ds:uri="http://www.w3.org/XML/1998/namespace"/>
    <ds:schemaRef ds:uri="affb6c5f-ea75-47e1-bc43-61ce59225a5c"/>
    <ds:schemaRef ds:uri="4766b3d5-85a6-46a5-8a87-bc19c994b4f0"/>
  </ds:schemaRefs>
</ds:datastoreItem>
</file>

<file path=customXml/itemProps2.xml><?xml version="1.0" encoding="utf-8"?>
<ds:datastoreItem xmlns:ds="http://schemas.openxmlformats.org/officeDocument/2006/customXml" ds:itemID="{88A7C0FD-6843-4CC1-9FBA-C335BADACB7E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4766b3d5-85a6-46a5-8a87-bc19c994b4f0"/>
    <ds:schemaRef ds:uri="affb6c5f-ea75-47e1-bc43-61ce59225a5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93474C3D-72F7-4CA7-A010-7CC989DB3450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521</Words>
  <Application>Microsoft Office PowerPoint</Application>
  <PresentationFormat>Breitbild</PresentationFormat>
  <Paragraphs>85</Paragraphs>
  <Slides>3</Slides>
  <Notes>3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5</vt:i4>
      </vt:variant>
      <vt:variant>
        <vt:lpstr>Design</vt:lpstr>
      </vt:variant>
      <vt:variant>
        <vt:i4>2</vt:i4>
      </vt:variant>
      <vt:variant>
        <vt:lpstr>Folientitel</vt:lpstr>
      </vt:variant>
      <vt:variant>
        <vt:i4>3</vt:i4>
      </vt:variant>
    </vt:vector>
  </HeadingPairs>
  <TitlesOfParts>
    <vt:vector size="10" baseType="lpstr">
      <vt:lpstr>Arial</vt:lpstr>
      <vt:lpstr>Calibri</vt:lpstr>
      <vt:lpstr>Noto Sans</vt:lpstr>
      <vt:lpstr>Red Hat Display</vt:lpstr>
      <vt:lpstr>Verdana</vt:lpstr>
      <vt:lpstr>2_Office Theme</vt:lpstr>
      <vt:lpstr>Sales Presenter</vt:lpstr>
      <vt:lpstr>Sync &amp; Charge USB-C to Lightning Cable</vt:lpstr>
      <vt:lpstr>Sync &amp; Charge Cable USB-C to Lightning</vt:lpstr>
      <vt:lpstr>Sync &amp; Charge Cable USB-C to Lightning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Verbatim GmbH</dc:creator>
  <cp:lastModifiedBy>Guerra, Liliane</cp:lastModifiedBy>
  <cp:revision>17</cp:revision>
  <cp:lastPrinted>2024-01-26T16:40:29Z</cp:lastPrinted>
  <dcterms:created xsi:type="dcterms:W3CDTF">2014-11-18T09:05:41Z</dcterms:created>
  <dcterms:modified xsi:type="dcterms:W3CDTF">2025-02-04T13:27:22Z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0x0101007BBFA04E14AE8F4EB30A6CDDADB0FF6B</vt:lpwstr>
  </property>
  <property fmtid="{D5CDD505-2E9C-101B-9397-08002B2CF9AE}" pid="3" name="MediaServiceImageTags">
    <vt:lpwstr/>
  </property>
</Properties>
</file>